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Mangal1" svg:font-family="Mangal"/>
    <style:font-face style:name="BookmanOldStyle1" svg:font-family="BookmanOldStyle" style:font-family-generic="roman"/>
    <style:font-face style:name="BookmanOldStyle-Italic1" svg:font-family="BookmanOldStyle-Italic" style:font-family-generic="script"/>
    <style:font-face style:name="BookmanOldStyle" svg:font-family="BookmanOldStyle" style:font-family-generic="swiss"/>
    <style:font-face style:name="BookmanOldStyle-Bold" svg:font-family="BookmanOldStyle-Bold" style:font-family-generic="swiss"/>
    <style:font-face style:name="BookmanOldStyle-Italic" svg:font-family="BookmanOldStyle-Italic" style:font-family-generic="swiss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automatic-styles>
    <style:style style:name="Tabella1" style:family="table">
      <style:table-properties style:width="17cm" table:align="margins"/>
    </style:style>
    <style:style style:name="Tabella1.A" style:family="table-column">
      <style:table-column-properties style:column-width="8.5cm" style:rel-column-width="32767*"/>
    </style:style>
    <style:style style:name="Tabella1.B" style:family="table-column">
      <style:table-column-properties style:column-width="8.5cm" style:rel-column-width="32768*"/>
    </style:style>
    <style:style style:name="Tabella1.A1" style:family="table-cell">
      <style:table-cell-properties fo:padding="0.097cm" fo:border="none"/>
    </style:style>
    <style:style style:name="Tabella2" style:family="table">
      <style:table-properties style:width="17.013cm" fo:margin-left="0cm" fo:margin-right="-0.012cm" table:align="margins"/>
    </style:style>
    <style:style style:name="Tabella2.A" style:family="table-column">
      <style:table-column-properties style:column-width="8.5cm" style:rel-column-width="32743*"/>
    </style:style>
    <style:style style:name="Tabella2.B" style:family="table-column">
      <style:table-column-properties style:column-width="8.513cm" style:rel-column-width="32792*"/>
    </style:style>
    <style:style style:name="Tabella2.A1" style:family="table-cell">
      <style:table-cell-properties fo:padding="0.097cm" fo:border="none"/>
    </style:style>
    <style:style style:name="P1" style:family="paragraph" style:parent-style-name="Standard">
      <style:paragraph-properties fo:text-align="start" style:justify-single-word="false" style:text-autospace="none"/>
      <style:text-properties style:font-name="BookmanOldStyle" fo:font-size="11pt" style:font-name-asian="BookmanOldStyle" style:font-size-asian="11pt" style:font-name-complex="BookmanOldStyle" style:font-size-complex="11pt"/>
    </style:style>
    <style:style style:name="P2" style:family="paragraph" style:parent-style-name="Standard">
      <style:paragraph-properties fo:text-align="start" style:justify-single-word="false" style:text-autospace="none"/>
      <style:text-properties style:font-name="Times New Roman" fo:font-size="12pt" style:font-name-asian="BookmanOldStyle" style:font-size-asian="12pt" style:font-name-complex="BookmanOldStyle" style:font-size-complex="12pt"/>
    </style:style>
    <style:style style:name="P3" style:family="paragraph" style:parent-style-name="Standard">
      <style:paragraph-properties fo:text-align="justify" style:justify-single-word="false" style:text-autospace="none"/>
      <style:text-properties style:font-name="Times New Roman" fo:font-size="12pt" style:font-name-asian="BookmanOldStyle" style:font-size-asian="12pt" style:font-name-complex="BookmanOldStyle" style:font-size-complex="12pt"/>
    </style:style>
    <style:style style:name="P4" style:family="paragraph" style:parent-style-name="Standard">
      <style:paragraph-properties fo:text-align="center" style:justify-single-word="false" style:text-autospace="none"/>
      <style:text-properties style:font-name="Times New Roman" fo:font-size="12pt" style:font-name-asian="BookmanOldStyle" style:font-size-asian="12pt" style:font-name-complex="BookmanOldStyle" style:font-size-complex="12pt"/>
    </style:style>
    <style:style style:name="P5" style:family="paragraph" style:parent-style-name="Standard">
      <style:paragraph-properties fo:text-align="center" style:justify-single-word="false" style:text-autospace="none"/>
      <style:text-properties style:font-name="Times New Roman" fo:font-size="12pt" fo:font-weight="bold" style:font-name-asian="BookmanOldStyle-Bold" style:font-size-asian="12pt" style:font-weight-asian="bold" style:font-name-complex="BookmanOldStyle-Bold" style:font-size-complex="12pt" style:font-weight-complex="bold"/>
    </style:style>
    <style:style style:name="P6" style:family="paragraph" style:parent-style-name="Standard">
      <style:paragraph-properties fo:text-align="start" style:justify-single-word="false" style:text-autospace="none"/>
      <style:text-properties style:font-name="Times New Roman" fo:font-size="12pt" fo:font-weight="bold" style:font-name-asian="BookmanOldStyle-Bold" style:font-size-asian="12pt" style:font-weight-asian="bold" style:font-name-complex="BookmanOldStyle-Bold" style:font-size-complex="12pt" style:font-weight-complex="bold"/>
    </style:style>
    <style:style style:name="P7" style:family="paragraph" style:parent-style-name="Standard">
      <style:paragraph-properties fo:text-align="center" style:justify-single-word="false" style:text-autospace="none"/>
      <style:text-properties style:font-name="Times New Roman" fo:font-size="12pt" style:font-name-asian="BookmanOldStyle1" style:font-size-asian="12pt" style:font-name-complex="BookmanOldStyle1" style:font-size-complex="12pt"/>
    </style:style>
    <style:style style:name="P8" style:family="paragraph" style:parent-style-name="Standard">
      <style:paragraph-properties fo:text-align="justify" style:justify-single-word="false" style:text-autospace="none"/>
      <style:text-properties style:font-name="Times New Roman" fo:font-size="10pt" style:font-name-asian="BookmanOldStyle-Italic" style:font-size-asian="10pt" style:font-name-complex="BookmanOldStyle-Italic" style:font-size-complex="10pt"/>
    </style:style>
    <style:style style:name="P9" style:family="paragraph" style:parent-style-name="Standard">
      <style:paragraph-properties fo:text-align="start" style:justify-single-word="false" style:text-autospace="none"/>
      <style:text-properties style:font-name="Times New Roman" fo:font-size="10pt" style:font-name-asian="BookmanOldStyle" style:font-size-asian="10pt" style:font-name-complex="BookmanOldStyle" style:font-size-complex="10pt"/>
    </style:style>
    <style:style style:name="P10" style:family="paragraph" style:parent-style-name="Standard">
      <style:paragraph-properties fo:text-align="start" style:justify-single-word="false" style:text-autospace="none"/>
      <style:text-properties style:font-name="Times New Roman" fo:font-size="10pt" fo:font-style="italic" style:font-name-asian="BookmanOldStyle-Italic" style:font-size-asian="10pt" style:font-style-asian="italic" style:font-name-complex="BookmanOldStyle-Italic" style:font-size-complex="10pt" style:font-style-complex="italic"/>
    </style:style>
    <style:style style:name="P11" style:family="paragraph" style:parent-style-name="Table_20_Contents">
      <style:paragraph-properties fo:text-align="start" style:justify-single-word="false"/>
      <style:text-properties style:font-name="BookmanOldStyle" fo:font-size="11pt" style:font-name-asian="BookmanOldStyle" style:font-size-asian="11pt" style:font-name-complex="BookmanOldStyle" style:font-size-complex="11pt"/>
    </style:style>
    <style:style style:name="P12" style:family="paragraph" style:parent-style-name="Table_20_Contents">
      <style:paragraph-properties fo:text-align="start" style:justify-single-word="false"/>
      <style:text-properties style:font-name="Times New Roman" fo:font-size="12pt" style:font-name-asian="BookmanOldStyle" style:font-size-asian="12pt" style:font-name-complex="BookmanOldStyle" style:font-size-complex="12pt"/>
    </style:style>
    <style:style style:name="T1" style:family="text">
      <style:text-properties style:font-name-asian="BookmanOldStyle1" style:font-name-complex="BookmanOldStyle1"/>
    </style:style>
    <style:style style:name="T2" style:family="text">
      <style:text-properties fo:font-style="italic" style:font-name-asian="BookmanOldStyle-Italic1" style:font-style-asian="italic" style:font-name-complex="BookmanOldStyle-Italic1" style:font-style-complex="italic"/>
    </style:style>
    <style:style style:name="T3" style:family="text">
      <style:text-properties fo:font-style="italic" style:font-style-asian="italic" style:font-style-complex="italic"/>
    </style:style>
    <style:style style:name="T4" style:family="text">
      <style:text-properties fo:font-weight="bold" style:font-weight-asian="bold" style:font-weight-complex="bold"/>
    </style:style>
    <style:style style:name="T5" style:family="text">
      <style:text-properties fo:color="#000000" fo:language="it" fo:country="IT" fo:font-style="normal" fo:font-weight="bold" fo:background-color="transparent" style:font-name-asian="Times New Roman" style:font-style-asian="normal" style:font-weight-asian="bold" style:font-name-complex="Times New Roman" style:language-complex="ar" style:country-complex="SA" style:font-style-complex="normal" style:font-weight-complex="bold"/>
    </style:style>
  </office:automatic-styles>
  <office:body>
    <office:text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1"/>
      <table:table table:name="Tabella1" table:style-name="Tabella1">
        <table:table-column table:style-name="Tabella1.A"/>
        <table:table-column table:style-name="Tabella1.B"/>
        <table:table-row>
          <table:table-cell table:style-name="Tabella1.A1" office:value-type="string">
            <text:p text:style-name="P11"/>
          </table:table-cell>
          <table:table-cell table:style-name="Tabella1.A1" office:value-type="string">
            <text:p text:style-name="P2">Al Sindaco del Comune di Arese</text:p>
            <text:p text:style-name="P2">Servizio Elettorale</text:p>
            <text:p text:style-name="P2">Via Roma 2 20020 Arese</text:p>
          </table:table-cell>
        </table:table-row>
      </table:table>
      <text:p text:style-name="P2"/>
      <text:p text:style-name="P2">Il sottoscritto .............................................................................................................</text:p>
      <text:p text:style-name="P2"/>
      <text:p text:style-name="P2">nato a ...................................................................... il ..............................................</text:p>
      <text:p text:style-name="P2"/>
      <text:p text:style-name="P2">residente nel Comune di ...........................................................................................</text:p>
      <text:p text:style-name="P2"/>
      <text:p text:style-name="P2">in Via ........................................................................................................................</text:p>
      <text:p text:style-name="P2"/>
      <text:p text:style-name="P2">iscritto nelle liste elettorali nella sezione n. .......................... ,</text:p>
      <text:p text:style-name="P2"/>
      <text:p text:style-name="P2">titolare della tessera elettorale n .................................................................................</text:p>
      <text:p text:style-name="P5"/>
      <text:p text:style-name="P5">C H I E D E</text:p>
      <text:p text:style-name="P5"/>
      <text:p text:style-name="P3">
        Ai sensi dell
        <text:span text:style-name="T1">’</text:span>
        art. 1 del D.L. 3 gennaio 2006, n. 1, convertito dalla Legge 27 gennaio 2006 n.22 e modificato dall
        <text:span text:style-name="T1">’</text:span>
        art.1, comma 1, del DL n. 1/2009, convertito dalla Legge n. 46/2009; di essere ammesso all
        <text:span text:style-name="T1">’</text:span>
        esercizio del voto a domicilio 
        <text:span text:style-name="T4">per l'</text:span>
        <text:span text:style-name="T5">elezione diretta del sindaco e del consiglio comunale - domenica 10 giugno 2018 ed eventuale turno di ballottaggio - domenica 24 giugno 2018</text:span>
      </text:p>
      <text:p text:style-name="P2"/>
      <text:p text:style-name="P5">D I C H I A R A</text:p>
      <text:p text:style-name="P5"/>
      <text:p text:style-name="P2">
        Di voler esprimere il voto presso l
        <text:span text:style-name="T1">’</text:span>
        abitazione in cui dimora e precisamente al seguente
      </text:p>
      <text:p text:style-name="P2"/>
      <text:p text:style-name="P2">indirizzo del Comune di ...................................................................................................</text:p>
      <text:p text:style-name="P2"/>
      <text:p text:style-name="P2">in Via ................................................................................................................................</text:p>
      <text:p text:style-name="P2"/>
      <text:p text:style-name="P2">n. telefonico per concordare le modalità di raccolta del voto ..........................................</text:p>
      <text:p text:style-name="P2"/>
      <text:p text:style-name="P2">Di essere nella condizione prevista dalla Legge 7 maggio 2009, n. 46 art. 1.</text:p>
      <text:p text:style-name="P2"/>
      <text:p text:style-name="P6">Allega alla presente:</text:p>
      <text:p text:style-name="P2">La documentazione sanitaria rilasciata il ..........................................................................</text:p>
      <text:p text:style-name="P2">da .......................................................................................................................................</text:p>
      <text:p text:style-name="P2">che attesta i requisiti previsti per Legge.</text:p>
      <text:p text:style-name="P2">Fotocopia delle Tessera Elettorale</text:p>
      <text:p text:style-name="P2">Fotocopia delle Carta Identità</text:p>
      <text:p text:style-name="P2"/>
      <table:table table:name="Tabella2" table:style-name="Tabella2">
        <table:table-column table:style-name="Tabella2.A"/>
        <table:table-column table:style-name="Tabella2.B"/>
        <table:table-row>
          <table:table-cell table:style-name="Tabella2.A1" office:value-type="string">
            <text:p text:style-name="P12">Arese, </text:p>
          </table:table-cell>
          <table:table-cell table:style-name="Tabella2.A1" office:value-type="string">
            <text:p text:style-name="P4">IL DICHIARANTE</text:p>
            <text:p text:style-name="P4"/>
            <text:p text:style-name="P7">……………………………………………</text:p>
          </table:table-cell>
        </table:table-row>
      </table:table>
      <text:p text:style-name="P9"/>
      <text:p text:style-name="P8">
        <text:span text:style-name="T3">Ai sensi dell</text:span>
        <text:span text:style-name="T2">’</text:span>
        <text:span text:style-name="T3">art. 13 del D.L.196/2003 i dati sopra riportati sono prescritti dalle disposizioni vigenti ai fini del procedimento per il quale sono richiesti e verranno utilizzati unicamente a tale scopo. La sottoscrizione di tale modulo vale come consenso al trattamento dei dati.</text:span>
      </text:p>
      <text:p text:style-name="P10"/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creation-date>2014-04-14T13:02:33.86</meta:creation-date>
    <dc:date>2018-05-05T09:05:18.95</dc:date>
    <meta:editing-duration>PT00H14M13S</meta:editing-duration>
    <meta:editing-cycles>9</meta:editing-cycles>
    <meta:generator>OpenOffice.org/3.2$Win32 OpenOffice.org_project/320m18$Build-9502</meta:generator>
    <dc:creator>Luisa Castiello</dc:creator>
    <meta:document-statistic meta:table-count="2" meta:image-count="0" meta:object-count="0" meta:page-count="1" meta:paragraph-count="27" meta:word-count="242" meta:character-count="2393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0</config:config-item>
      <config:config-item config:name="ViewAreaLeft" config:type="int">0</config:config-item>
      <config:config-item config:name="ViewAreaWidth" config:type="int">37520</config:config-item>
      <config:config-item config:name="ViewAreaHeight" config:type="int">19607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10259</config:config-item>
          <config:config-item config:name="ViewTop" config:type="int">3002</config:config-item>
          <config:config-item config:name="VisibleLeft" config:type="int">0</config:config-item>
          <config:config-item config:name="VisibleTop" config:type="int">0</config:config-item>
          <config:config-item config:name="VisibleRight" config:type="int">37518</config:config-item>
          <config:config-item config:name="VisibleBottom" config:type="int">19606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false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false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true</config:config-item>
      <config:config-item config:name="IgnoreTabsAndBlanksForLineCalculation" config:type="boolean">false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false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Mangal1" svg:font-family="Mangal"/>
    <style:font-face style:name="BookmanOldStyle1" svg:font-family="BookmanOldStyle" style:font-family-generic="roman"/>
    <style:font-face style:name="BookmanOldStyle-Italic1" svg:font-family="BookmanOldStyle-Italic" style:font-family-generic="script"/>
    <style:font-face style:name="BookmanOldStyle" svg:font-family="BookmanOldStyle" style:font-family-generic="swiss"/>
    <style:font-face style:name="BookmanOldStyle-Bold" svg:font-family="BookmanOldStyle-Bold" style:font-family-generic="swiss"/>
    <style:font-face style:name="BookmanOldStyle-Italic" svg:font-family="BookmanOldStyle-Italic" style:font-family-generic="swiss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letter-kerning="true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51cm" style:writing-mode="page"/>
      <style:text-properties style:use-window-font-color="true" style:font-name="Times New Roman" fo:font-size="12pt" fo:language="it" fo:country="IT" style:letter-kerning="true" style:font-name-asian="SimSun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/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" style:font-size-asian="14pt" style:font-name-complex="Mangal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Table_20_Contents" style:display-name="Table Contents" style:family="paragraph" style:parent-style-name="Standard" style:class="extra">
      <style:paragraph-properties text:number-lines="false" text:line-number="0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</office:styles>
  <office:automatic-styles>
    <style:page-layout style:name="Mpm1">
      <style:page-layout-properties fo:page-width="21.001cm" fo:page-height="29.7cm" style:num-format="1" style:print-orientation="portrait" fo:margin-top="2cm" fo:margin-bottom="2cm" fo:margin-left="2cm" fo:margin-right="2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</office:master-styles>
</office:document-styles>
</file>